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66" r:id="rId3"/>
    <p:sldId id="277" r:id="rId4"/>
    <p:sldId id="257" r:id="rId5"/>
    <p:sldId id="263" r:id="rId6"/>
    <p:sldId id="259" r:id="rId7"/>
    <p:sldId id="269" r:id="rId8"/>
    <p:sldId id="260" r:id="rId9"/>
    <p:sldId id="261" r:id="rId10"/>
    <p:sldId id="273" r:id="rId11"/>
    <p:sldId id="274" r:id="rId12"/>
    <p:sldId id="275" r:id="rId13"/>
    <p:sldId id="267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15" autoAdjust="0"/>
    <p:restoredTop sz="94622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604218-9293-4E7B-9B28-7A2AB8FD8F92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6D13F7-0737-4D18-87FB-3966B4877B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disorder diseases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simple language this can defined as disease affecting that lead to infertility or sterility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ability of an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temporary inability of the animal to reproduce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permanent inability of the animal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reproduce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1-anatomical or structural defects (hereditary disease)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2-functinal defects(hormonal disease)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3-infectious causes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4-Managment  causes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         luteal cyst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9864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1- no ovulated mature follicle</a:t>
            </a:r>
          </a:p>
          <a:p>
            <a:pPr marL="0" indent="0">
              <a:buNone/>
            </a:pPr>
            <a:r>
              <a:rPr lang="en-US" dirty="0" smtClean="0"/>
              <a:t>2-decreas LH </a:t>
            </a:r>
            <a:r>
              <a:rPr lang="en-US" dirty="0" smtClean="0">
                <a:solidFill>
                  <a:srgbClr val="FF0000"/>
                </a:solidFill>
              </a:rPr>
              <a:t>+++</a:t>
            </a:r>
          </a:p>
          <a:p>
            <a:pPr marL="0" indent="0">
              <a:buNone/>
            </a:pPr>
            <a:r>
              <a:rPr lang="en-US" dirty="0" smtClean="0"/>
              <a:t>3-frequently multiple in one or both ovaries</a:t>
            </a:r>
          </a:p>
          <a:p>
            <a:pPr marL="0" indent="0">
              <a:buNone/>
            </a:pPr>
            <a:r>
              <a:rPr lang="en-US" dirty="0" smtClean="0"/>
              <a:t>4-soft thin walled , fluid filled structure≥2.5 cm diameter which persist</a:t>
            </a:r>
          </a:p>
          <a:p>
            <a:pPr marL="0" indent="0">
              <a:buNone/>
            </a:pPr>
            <a:r>
              <a:rPr lang="en-US" dirty="0" smtClean="0"/>
              <a:t>5- affected cow will be nymphomania</a:t>
            </a:r>
          </a:p>
          <a:p>
            <a:pPr marL="0" indent="0">
              <a:buNone/>
            </a:pPr>
            <a:r>
              <a:rPr lang="en-US" dirty="0" smtClean="0"/>
              <a:t>6- progression to sterility hump</a:t>
            </a:r>
          </a:p>
          <a:p>
            <a:pPr marL="0" indent="0">
              <a:buNone/>
            </a:pPr>
            <a:r>
              <a:rPr lang="en-US" dirty="0" smtClean="0"/>
              <a:t>7-causes increase estrogen hormone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464496" cy="576064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dirty="0" smtClean="0"/>
              <a:t>1-</a:t>
            </a:r>
            <a:r>
              <a:rPr lang="en-US" dirty="0" smtClean="0">
                <a:solidFill>
                  <a:prstClr val="black"/>
                </a:solidFill>
              </a:rPr>
              <a:t> no ovulated mature follicle</a:t>
            </a:r>
          </a:p>
          <a:p>
            <a:pPr marL="0" indent="0">
              <a:buNone/>
            </a:pPr>
            <a:r>
              <a:rPr lang="en-US" dirty="0" smtClean="0"/>
              <a:t>2-deccreas LH </a:t>
            </a:r>
            <a:r>
              <a:rPr lang="en-US" dirty="0" smtClean="0">
                <a:solidFill>
                  <a:srgbClr val="FF0000"/>
                </a:solidFill>
              </a:rPr>
              <a:t>++</a:t>
            </a:r>
          </a:p>
          <a:p>
            <a:pPr marL="0" indent="0">
              <a:buNone/>
            </a:pPr>
            <a:r>
              <a:rPr lang="en-US" dirty="0" smtClean="0"/>
              <a:t>3- usually single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4- soft thick walled , fluid filled structure≥2.5 cm diameter which persist</a:t>
            </a:r>
          </a:p>
          <a:p>
            <a:pPr marL="0" indent="0">
              <a:buNone/>
            </a:pPr>
            <a:r>
              <a:rPr lang="en-US" dirty="0" smtClean="0"/>
              <a:t>5-Affected cow will be anestrous</a:t>
            </a:r>
          </a:p>
          <a:p>
            <a:pPr marL="0" indent="0">
              <a:buNone/>
            </a:pPr>
            <a:r>
              <a:rPr lang="en-US" dirty="0" smtClean="0"/>
              <a:t>6- progression to </a:t>
            </a:r>
            <a:r>
              <a:rPr lang="en-US" dirty="0" err="1" smtClean="0"/>
              <a:t>virilism</a:t>
            </a: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7- causes increase progesterone hormone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99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Cystic corpus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luteum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emad\Videos\images (4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276872"/>
            <a:ext cx="360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 of infertility\cystic CL L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220486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8676" name="Picture 2" descr="D:\سيديات علمية\PATHOLOGY (F)\femrepro\02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35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08112"/>
          </a:xfrm>
        </p:spPr>
        <p:txBody>
          <a:bodyPr/>
          <a:lstStyle/>
          <a:p>
            <a:r>
              <a:rPr lang="en-US" dirty="0" smtClean="0"/>
              <a:t>Ovulatory defect in cow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72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83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Inactive ovaries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mad\Documents\Downloads\تنزيل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048" y="2564904"/>
            <a:ext cx="304637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ad\Documents\Downloads\تنزي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46" y="2492896"/>
            <a:ext cx="4104456" cy="30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7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Hormonal infertility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1 -cystic ovaries (decrease LH)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A- </a:t>
            </a:r>
            <a:r>
              <a:rPr lang="en-US" sz="2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follicular </a:t>
            </a: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cysts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B- luteal cysts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 - cystic corpus </a:t>
            </a:r>
            <a:r>
              <a:rPr lang="en-US" sz="2400" b="1" dirty="0" err="1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luteum</a:t>
            </a:r>
            <a:r>
              <a:rPr lang="en-US" sz="24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2 -delayed ovulation (delayed  release  LH)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3 - inactive ovaries (decrease FSH)</a:t>
            </a: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Cystic ovary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mad\Pictures\لالالالا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52163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03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ictures of infertility\follicular cy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36912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9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Nymphomania in Follicular cysts 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developed to Sterility hump </a:t>
            </a:r>
            <a:endParaRPr lang="en-US" dirty="0"/>
          </a:p>
        </p:txBody>
      </p:sp>
      <p:pic>
        <p:nvPicPr>
          <p:cNvPr id="7" name="Picture 2" descr="C:\Users\emad\Pictures\images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9328"/>
            <a:ext cx="447795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ad\Pictures\gggg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464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9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cystic uterine gland 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hydrometra</a:t>
            </a:r>
            <a:r>
              <a:rPr lang="en-US" dirty="0" smtClean="0"/>
              <a:t> in follicular  cyst</a:t>
            </a:r>
            <a:endParaRPr lang="en-US" dirty="0"/>
          </a:p>
        </p:txBody>
      </p:sp>
      <p:pic>
        <p:nvPicPr>
          <p:cNvPr id="12" name="Picture 3" descr="C:\Users\amad\Desktop\102MSDCF\DSC018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416629"/>
            <a:ext cx="3888432" cy="41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420888"/>
            <a:ext cx="47525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48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Follicular cysts </a:t>
            </a:r>
            <a:endParaRPr lang="ar-IQ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Luteal cyst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Luteal cyst</a:t>
            </a:r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Luteal cyst</a:t>
            </a:r>
            <a:endParaRPr lang="en-US" dirty="0"/>
          </a:p>
        </p:txBody>
      </p:sp>
      <p:pic>
        <p:nvPicPr>
          <p:cNvPr id="3074" name="Picture 2" descr="D:\pictures of infertility\cystic C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ictures of infertility\cystic corpus lutea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2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Luteal cyst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ovary  luteal cyst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572001" y="1844824"/>
            <a:ext cx="4392488" cy="6548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Luteal cyst developed to </a:t>
            </a:r>
            <a:r>
              <a:rPr lang="en-US" dirty="0" err="1" smtClean="0"/>
              <a:t>virilism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8" descr="virilis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140968"/>
            <a:ext cx="4040188" cy="2808312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3212976"/>
            <a:ext cx="3840813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53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240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تدفق</vt:lpstr>
      <vt:lpstr>Reproductive disorder diseases</vt:lpstr>
      <vt:lpstr>Hormonal infertility </vt:lpstr>
      <vt:lpstr>Cystic ovary</vt:lpstr>
      <vt:lpstr>Follicular cysts </vt:lpstr>
      <vt:lpstr>Follicular cysts  </vt:lpstr>
      <vt:lpstr>Follicular cysts </vt:lpstr>
      <vt:lpstr>Follicular cysts </vt:lpstr>
      <vt:lpstr>Luteal cyst</vt:lpstr>
      <vt:lpstr>Luteal cyst</vt:lpstr>
      <vt:lpstr>Follicular cyst         luteal cyst  </vt:lpstr>
      <vt:lpstr>Cystic corpus luteum </vt:lpstr>
      <vt:lpstr>Slide 12</vt:lpstr>
      <vt:lpstr>Ovulatory defect in cow</vt:lpstr>
      <vt:lpstr>Inactive ovaries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infertility</dc:title>
  <dc:creator>amad</dc:creator>
  <cp:lastModifiedBy>Lenovo</cp:lastModifiedBy>
  <cp:revision>40</cp:revision>
  <dcterms:created xsi:type="dcterms:W3CDTF">2013-12-04T04:09:44Z</dcterms:created>
  <dcterms:modified xsi:type="dcterms:W3CDTF">2016-06-18T19:27:44Z</dcterms:modified>
</cp:coreProperties>
</file>